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56" r:id="rId5"/>
    <p:sldId id="257" r:id="rId6"/>
    <p:sldId id="271" r:id="rId7"/>
    <p:sldId id="258" r:id="rId8"/>
    <p:sldId id="272" r:id="rId9"/>
    <p:sldId id="260" r:id="rId10"/>
    <p:sldId id="273" r:id="rId11"/>
    <p:sldId id="274" r:id="rId12"/>
    <p:sldId id="276" r:id="rId13"/>
    <p:sldId id="280" r:id="rId14"/>
    <p:sldId id="275" r:id="rId15"/>
    <p:sldId id="277" r:id="rId16"/>
    <p:sldId id="266" r:id="rId17"/>
    <p:sldId id="278" r:id="rId18"/>
    <p:sldId id="270" r:id="rId19"/>
    <p:sldId id="27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96682-54FA-4C06-A1D2-5F9BE4A4C971}" v="51" dt="2022-11-08T20:20:56.7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400"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Vibert" userId="2a5f8d38-2a2d-449d-a3f5-6ead5bb4f469" providerId="ADAL" clId="{15596682-54FA-4C06-A1D2-5F9BE4A4C971}"/>
    <pc:docChg chg="undo custSel addSld delSld modSld sldOrd">
      <pc:chgData name="Simon Vibert" userId="2a5f8d38-2a2d-449d-a3f5-6ead5bb4f469" providerId="ADAL" clId="{15596682-54FA-4C06-A1D2-5F9BE4A4C971}" dt="2022-11-08T20:20:54.910" v="661" actId="313"/>
      <pc:docMkLst>
        <pc:docMk/>
      </pc:docMkLst>
      <pc:sldChg chg="modSp mod">
        <pc:chgData name="Simon Vibert" userId="2a5f8d38-2a2d-449d-a3f5-6ead5bb4f469" providerId="ADAL" clId="{15596682-54FA-4C06-A1D2-5F9BE4A4C971}" dt="2022-11-08T19:54:50.941" v="375" actId="255"/>
        <pc:sldMkLst>
          <pc:docMk/>
          <pc:sldMk cId="1237266377" sldId="256"/>
        </pc:sldMkLst>
        <pc:spChg chg="mod">
          <ac:chgData name="Simon Vibert" userId="2a5f8d38-2a2d-449d-a3f5-6ead5bb4f469" providerId="ADAL" clId="{15596682-54FA-4C06-A1D2-5F9BE4A4C971}" dt="2022-11-08T19:54:50.941" v="375" actId="255"/>
          <ac:spMkLst>
            <pc:docMk/>
            <pc:sldMk cId="1237266377" sldId="256"/>
            <ac:spMk id="3" creationId="{00000000-0000-0000-0000-000000000000}"/>
          </ac:spMkLst>
        </pc:spChg>
      </pc:sldChg>
      <pc:sldChg chg="modSp mod">
        <pc:chgData name="Simon Vibert" userId="2a5f8d38-2a2d-449d-a3f5-6ead5bb4f469" providerId="ADAL" clId="{15596682-54FA-4C06-A1D2-5F9BE4A4C971}" dt="2022-11-08T19:54:59.347" v="376" actId="255"/>
        <pc:sldMkLst>
          <pc:docMk/>
          <pc:sldMk cId="1855727901" sldId="257"/>
        </pc:sldMkLst>
        <pc:spChg chg="mod">
          <ac:chgData name="Simon Vibert" userId="2a5f8d38-2a2d-449d-a3f5-6ead5bb4f469" providerId="ADAL" clId="{15596682-54FA-4C06-A1D2-5F9BE4A4C971}" dt="2022-11-08T19:54:59.347" v="376" actId="255"/>
          <ac:spMkLst>
            <pc:docMk/>
            <pc:sldMk cId="1855727901" sldId="257"/>
            <ac:spMk id="3" creationId="{00000000-0000-0000-0000-000000000000}"/>
          </ac:spMkLst>
        </pc:spChg>
      </pc:sldChg>
      <pc:sldChg chg="modSp mod">
        <pc:chgData name="Simon Vibert" userId="2a5f8d38-2a2d-449d-a3f5-6ead5bb4f469" providerId="ADAL" clId="{15596682-54FA-4C06-A1D2-5F9BE4A4C971}" dt="2022-11-08T20:20:33.237" v="660" actId="20577"/>
        <pc:sldMkLst>
          <pc:docMk/>
          <pc:sldMk cId="1312336319" sldId="258"/>
        </pc:sldMkLst>
        <pc:spChg chg="mod">
          <ac:chgData name="Simon Vibert" userId="2a5f8d38-2a2d-449d-a3f5-6ead5bb4f469" providerId="ADAL" clId="{15596682-54FA-4C06-A1D2-5F9BE4A4C971}" dt="2022-11-08T20:20:33.237" v="660" actId="20577"/>
          <ac:spMkLst>
            <pc:docMk/>
            <pc:sldMk cId="1312336319" sldId="258"/>
            <ac:spMk id="3" creationId="{00000000-0000-0000-0000-000000000000}"/>
          </ac:spMkLst>
        </pc:spChg>
      </pc:sldChg>
      <pc:sldChg chg="del">
        <pc:chgData name="Simon Vibert" userId="2a5f8d38-2a2d-449d-a3f5-6ead5bb4f469" providerId="ADAL" clId="{15596682-54FA-4C06-A1D2-5F9BE4A4C971}" dt="2022-11-08T17:45:55.377" v="1" actId="47"/>
        <pc:sldMkLst>
          <pc:docMk/>
          <pc:sldMk cId="3209184829" sldId="259"/>
        </pc:sldMkLst>
      </pc:sldChg>
      <pc:sldChg chg="modSp mod ord">
        <pc:chgData name="Simon Vibert" userId="2a5f8d38-2a2d-449d-a3f5-6ead5bb4f469" providerId="ADAL" clId="{15596682-54FA-4C06-A1D2-5F9BE4A4C971}" dt="2022-11-08T19:45:32.267" v="109" actId="20577"/>
        <pc:sldMkLst>
          <pc:docMk/>
          <pc:sldMk cId="1705231455" sldId="260"/>
        </pc:sldMkLst>
        <pc:spChg chg="mod">
          <ac:chgData name="Simon Vibert" userId="2a5f8d38-2a2d-449d-a3f5-6ead5bb4f469" providerId="ADAL" clId="{15596682-54FA-4C06-A1D2-5F9BE4A4C971}" dt="2022-11-08T17:46:32.719" v="32" actId="27636"/>
          <ac:spMkLst>
            <pc:docMk/>
            <pc:sldMk cId="1705231455" sldId="260"/>
            <ac:spMk id="2" creationId="{00000000-0000-0000-0000-000000000000}"/>
          </ac:spMkLst>
        </pc:spChg>
        <pc:spChg chg="mod">
          <ac:chgData name="Simon Vibert" userId="2a5f8d38-2a2d-449d-a3f5-6ead5bb4f469" providerId="ADAL" clId="{15596682-54FA-4C06-A1D2-5F9BE4A4C971}" dt="2022-11-08T19:45:32.267" v="109" actId="20577"/>
          <ac:spMkLst>
            <pc:docMk/>
            <pc:sldMk cId="1705231455" sldId="260"/>
            <ac:spMk id="3" creationId="{00000000-0000-0000-0000-000000000000}"/>
          </ac:spMkLst>
        </pc:spChg>
      </pc:sldChg>
      <pc:sldChg chg="del">
        <pc:chgData name="Simon Vibert" userId="2a5f8d38-2a2d-449d-a3f5-6ead5bb4f469" providerId="ADAL" clId="{15596682-54FA-4C06-A1D2-5F9BE4A4C971}" dt="2022-11-08T17:47:13.465" v="35" actId="47"/>
        <pc:sldMkLst>
          <pc:docMk/>
          <pc:sldMk cId="257220023" sldId="261"/>
        </pc:sldMkLst>
      </pc:sldChg>
      <pc:sldChg chg="modSp del mod">
        <pc:chgData name="Simon Vibert" userId="2a5f8d38-2a2d-449d-a3f5-6ead5bb4f469" providerId="ADAL" clId="{15596682-54FA-4C06-A1D2-5F9BE4A4C971}" dt="2022-11-08T17:51:24.909" v="87" actId="47"/>
        <pc:sldMkLst>
          <pc:docMk/>
          <pc:sldMk cId="3780012607" sldId="262"/>
        </pc:sldMkLst>
        <pc:spChg chg="mod">
          <ac:chgData name="Simon Vibert" userId="2a5f8d38-2a2d-449d-a3f5-6ead5bb4f469" providerId="ADAL" clId="{15596682-54FA-4C06-A1D2-5F9BE4A4C971}" dt="2022-11-08T17:51:23.094" v="86" actId="21"/>
          <ac:spMkLst>
            <pc:docMk/>
            <pc:sldMk cId="3780012607" sldId="262"/>
            <ac:spMk id="3" creationId="{00000000-0000-0000-0000-000000000000}"/>
          </ac:spMkLst>
        </pc:spChg>
      </pc:sldChg>
      <pc:sldChg chg="del ord">
        <pc:chgData name="Simon Vibert" userId="2a5f8d38-2a2d-449d-a3f5-6ead5bb4f469" providerId="ADAL" clId="{15596682-54FA-4C06-A1D2-5F9BE4A4C971}" dt="2022-11-08T17:52:40.865" v="92" actId="47"/>
        <pc:sldMkLst>
          <pc:docMk/>
          <pc:sldMk cId="465477119" sldId="263"/>
        </pc:sldMkLst>
      </pc:sldChg>
      <pc:sldChg chg="del">
        <pc:chgData name="Simon Vibert" userId="2a5f8d38-2a2d-449d-a3f5-6ead5bb4f469" providerId="ADAL" clId="{15596682-54FA-4C06-A1D2-5F9BE4A4C971}" dt="2022-11-08T17:53:00.928" v="94" actId="2696"/>
        <pc:sldMkLst>
          <pc:docMk/>
          <pc:sldMk cId="2995109114" sldId="264"/>
        </pc:sldMkLst>
      </pc:sldChg>
      <pc:sldChg chg="modSp del mod">
        <pc:chgData name="Simon Vibert" userId="2a5f8d38-2a2d-449d-a3f5-6ead5bb4f469" providerId="ADAL" clId="{15596682-54FA-4C06-A1D2-5F9BE4A4C971}" dt="2022-11-08T19:58:53.842" v="378" actId="47"/>
        <pc:sldMkLst>
          <pc:docMk/>
          <pc:sldMk cId="66116966" sldId="265"/>
        </pc:sldMkLst>
        <pc:spChg chg="mod">
          <ac:chgData name="Simon Vibert" userId="2a5f8d38-2a2d-449d-a3f5-6ead5bb4f469" providerId="ADAL" clId="{15596682-54FA-4C06-A1D2-5F9BE4A4C971}" dt="2022-11-08T19:46:17.078" v="114" actId="27636"/>
          <ac:spMkLst>
            <pc:docMk/>
            <pc:sldMk cId="66116966" sldId="265"/>
            <ac:spMk id="2" creationId="{00000000-0000-0000-0000-000000000000}"/>
          </ac:spMkLst>
        </pc:spChg>
        <pc:spChg chg="mod">
          <ac:chgData name="Simon Vibert" userId="2a5f8d38-2a2d-449d-a3f5-6ead5bb4f469" providerId="ADAL" clId="{15596682-54FA-4C06-A1D2-5F9BE4A4C971}" dt="2022-11-08T19:58:44.467" v="377" actId="20577"/>
          <ac:spMkLst>
            <pc:docMk/>
            <pc:sldMk cId="66116966" sldId="265"/>
            <ac:spMk id="3" creationId="{00000000-0000-0000-0000-000000000000}"/>
          </ac:spMkLst>
        </pc:spChg>
      </pc:sldChg>
      <pc:sldChg chg="modSp mod">
        <pc:chgData name="Simon Vibert" userId="2a5f8d38-2a2d-449d-a3f5-6ead5bb4f469" providerId="ADAL" clId="{15596682-54FA-4C06-A1D2-5F9BE4A4C971}" dt="2022-11-08T20:00:06.995" v="383" actId="255"/>
        <pc:sldMkLst>
          <pc:docMk/>
          <pc:sldMk cId="2843689730" sldId="266"/>
        </pc:sldMkLst>
        <pc:spChg chg="mod">
          <ac:chgData name="Simon Vibert" userId="2a5f8d38-2a2d-449d-a3f5-6ead5bb4f469" providerId="ADAL" clId="{15596682-54FA-4C06-A1D2-5F9BE4A4C971}" dt="2022-11-08T19:51:48.890" v="254" actId="1076"/>
          <ac:spMkLst>
            <pc:docMk/>
            <pc:sldMk cId="2843689730" sldId="266"/>
            <ac:spMk id="2" creationId="{00000000-0000-0000-0000-000000000000}"/>
          </ac:spMkLst>
        </pc:spChg>
        <pc:spChg chg="mod">
          <ac:chgData name="Simon Vibert" userId="2a5f8d38-2a2d-449d-a3f5-6ead5bb4f469" providerId="ADAL" clId="{15596682-54FA-4C06-A1D2-5F9BE4A4C971}" dt="2022-11-08T20:00:06.995" v="383" actId="255"/>
          <ac:spMkLst>
            <pc:docMk/>
            <pc:sldMk cId="2843689730" sldId="266"/>
            <ac:spMk id="3" creationId="{00000000-0000-0000-0000-000000000000}"/>
          </ac:spMkLst>
        </pc:spChg>
      </pc:sldChg>
      <pc:sldChg chg="del">
        <pc:chgData name="Simon Vibert" userId="2a5f8d38-2a2d-449d-a3f5-6ead5bb4f469" providerId="ADAL" clId="{15596682-54FA-4C06-A1D2-5F9BE4A4C971}" dt="2022-11-08T19:51:13.431" v="250" actId="47"/>
        <pc:sldMkLst>
          <pc:docMk/>
          <pc:sldMk cId="1744396442" sldId="267"/>
        </pc:sldMkLst>
      </pc:sldChg>
      <pc:sldChg chg="del">
        <pc:chgData name="Simon Vibert" userId="2a5f8d38-2a2d-449d-a3f5-6ead5bb4f469" providerId="ADAL" clId="{15596682-54FA-4C06-A1D2-5F9BE4A4C971}" dt="2022-11-08T19:51:21.751" v="251" actId="47"/>
        <pc:sldMkLst>
          <pc:docMk/>
          <pc:sldMk cId="2805471803" sldId="268"/>
        </pc:sldMkLst>
      </pc:sldChg>
      <pc:sldChg chg="del">
        <pc:chgData name="Simon Vibert" userId="2a5f8d38-2a2d-449d-a3f5-6ead5bb4f469" providerId="ADAL" clId="{15596682-54FA-4C06-A1D2-5F9BE4A4C971}" dt="2022-11-08T19:51:39.893" v="252" actId="47"/>
        <pc:sldMkLst>
          <pc:docMk/>
          <pc:sldMk cId="2018056148" sldId="269"/>
        </pc:sldMkLst>
      </pc:sldChg>
      <pc:sldChg chg="modSp mod">
        <pc:chgData name="Simon Vibert" userId="2a5f8d38-2a2d-449d-a3f5-6ead5bb4f469" providerId="ADAL" clId="{15596682-54FA-4C06-A1D2-5F9BE4A4C971}" dt="2022-11-08T20:00:16.955" v="384" actId="255"/>
        <pc:sldMkLst>
          <pc:docMk/>
          <pc:sldMk cId="3792258735" sldId="270"/>
        </pc:sldMkLst>
        <pc:spChg chg="mod">
          <ac:chgData name="Simon Vibert" userId="2a5f8d38-2a2d-449d-a3f5-6ead5bb4f469" providerId="ADAL" clId="{15596682-54FA-4C06-A1D2-5F9BE4A4C971}" dt="2022-11-08T19:54:31.917" v="366" actId="20577"/>
          <ac:spMkLst>
            <pc:docMk/>
            <pc:sldMk cId="3792258735" sldId="270"/>
            <ac:spMk id="2" creationId="{00000000-0000-0000-0000-000000000000}"/>
          </ac:spMkLst>
        </pc:spChg>
        <pc:spChg chg="mod">
          <ac:chgData name="Simon Vibert" userId="2a5f8d38-2a2d-449d-a3f5-6ead5bb4f469" providerId="ADAL" clId="{15596682-54FA-4C06-A1D2-5F9BE4A4C971}" dt="2022-11-08T20:00:16.955" v="384" actId="255"/>
          <ac:spMkLst>
            <pc:docMk/>
            <pc:sldMk cId="3792258735" sldId="270"/>
            <ac:spMk id="3" creationId="{00000000-0000-0000-0000-000000000000}"/>
          </ac:spMkLst>
        </pc:spChg>
      </pc:sldChg>
      <pc:sldChg chg="modSp add mod">
        <pc:chgData name="Simon Vibert" userId="2a5f8d38-2a2d-449d-a3f5-6ead5bb4f469" providerId="ADAL" clId="{15596682-54FA-4C06-A1D2-5F9BE4A4C971}" dt="2022-11-08T20:20:54.910" v="661" actId="313"/>
        <pc:sldMkLst>
          <pc:docMk/>
          <pc:sldMk cId="2020460253" sldId="272"/>
        </pc:sldMkLst>
        <pc:spChg chg="mod">
          <ac:chgData name="Simon Vibert" userId="2a5f8d38-2a2d-449d-a3f5-6ead5bb4f469" providerId="ADAL" clId="{15596682-54FA-4C06-A1D2-5F9BE4A4C971}" dt="2022-11-08T20:20:54.910" v="661" actId="313"/>
          <ac:spMkLst>
            <pc:docMk/>
            <pc:sldMk cId="2020460253" sldId="272"/>
            <ac:spMk id="3" creationId="{00000000-0000-0000-0000-000000000000}"/>
          </ac:spMkLst>
        </pc:spChg>
      </pc:sldChg>
      <pc:sldChg chg="modSp add mod">
        <pc:chgData name="Simon Vibert" userId="2a5f8d38-2a2d-449d-a3f5-6ead5bb4f469" providerId="ADAL" clId="{15596682-54FA-4C06-A1D2-5F9BE4A4C971}" dt="2022-11-08T17:50:56.978" v="85" actId="255"/>
        <pc:sldMkLst>
          <pc:docMk/>
          <pc:sldMk cId="3586942889" sldId="273"/>
        </pc:sldMkLst>
        <pc:spChg chg="mod">
          <ac:chgData name="Simon Vibert" userId="2a5f8d38-2a2d-449d-a3f5-6ead5bb4f469" providerId="ADAL" clId="{15596682-54FA-4C06-A1D2-5F9BE4A4C971}" dt="2022-11-08T17:50:56.978" v="85" actId="255"/>
          <ac:spMkLst>
            <pc:docMk/>
            <pc:sldMk cId="3586942889" sldId="273"/>
            <ac:spMk id="3" creationId="{00000000-0000-0000-0000-000000000000}"/>
          </ac:spMkLst>
        </pc:spChg>
      </pc:sldChg>
      <pc:sldChg chg="modSp add mod">
        <pc:chgData name="Simon Vibert" userId="2a5f8d38-2a2d-449d-a3f5-6ead5bb4f469" providerId="ADAL" clId="{15596682-54FA-4C06-A1D2-5F9BE4A4C971}" dt="2022-11-08T19:59:31.237" v="380" actId="27636"/>
        <pc:sldMkLst>
          <pc:docMk/>
          <pc:sldMk cId="3829603901" sldId="274"/>
        </pc:sldMkLst>
        <pc:spChg chg="mod">
          <ac:chgData name="Simon Vibert" userId="2a5f8d38-2a2d-449d-a3f5-6ead5bb4f469" providerId="ADAL" clId="{15596682-54FA-4C06-A1D2-5F9BE4A4C971}" dt="2022-11-08T19:59:31.237" v="380" actId="27636"/>
          <ac:spMkLst>
            <pc:docMk/>
            <pc:sldMk cId="3829603901" sldId="274"/>
            <ac:spMk id="3" creationId="{00000000-0000-0000-0000-000000000000}"/>
          </ac:spMkLst>
        </pc:spChg>
      </pc:sldChg>
      <pc:sldChg chg="modSp add mod">
        <pc:chgData name="Simon Vibert" userId="2a5f8d38-2a2d-449d-a3f5-6ead5bb4f469" providerId="ADAL" clId="{15596682-54FA-4C06-A1D2-5F9BE4A4C971}" dt="2022-11-08T19:59:43.442" v="381" actId="255"/>
        <pc:sldMkLst>
          <pc:docMk/>
          <pc:sldMk cId="28171114" sldId="275"/>
        </pc:sldMkLst>
        <pc:spChg chg="mod">
          <ac:chgData name="Simon Vibert" userId="2a5f8d38-2a2d-449d-a3f5-6ead5bb4f469" providerId="ADAL" clId="{15596682-54FA-4C06-A1D2-5F9BE4A4C971}" dt="2022-11-08T19:47:36.301" v="122" actId="27636"/>
          <ac:spMkLst>
            <pc:docMk/>
            <pc:sldMk cId="28171114" sldId="275"/>
            <ac:spMk id="2" creationId="{00000000-0000-0000-0000-000000000000}"/>
          </ac:spMkLst>
        </pc:spChg>
        <pc:spChg chg="mod">
          <ac:chgData name="Simon Vibert" userId="2a5f8d38-2a2d-449d-a3f5-6ead5bb4f469" providerId="ADAL" clId="{15596682-54FA-4C06-A1D2-5F9BE4A4C971}" dt="2022-11-08T19:59:43.442" v="381" actId="255"/>
          <ac:spMkLst>
            <pc:docMk/>
            <pc:sldMk cId="28171114" sldId="275"/>
            <ac:spMk id="3" creationId="{00000000-0000-0000-0000-000000000000}"/>
          </ac:spMkLst>
        </pc:spChg>
      </pc:sldChg>
      <pc:sldChg chg="modSp add mod">
        <pc:chgData name="Simon Vibert" userId="2a5f8d38-2a2d-449d-a3f5-6ead5bb4f469" providerId="ADAL" clId="{15596682-54FA-4C06-A1D2-5F9BE4A4C971}" dt="2022-11-08T20:03:18.631" v="410" actId="27636"/>
        <pc:sldMkLst>
          <pc:docMk/>
          <pc:sldMk cId="3643191115" sldId="276"/>
        </pc:sldMkLst>
        <pc:spChg chg="mod">
          <ac:chgData name="Simon Vibert" userId="2a5f8d38-2a2d-449d-a3f5-6ead5bb4f469" providerId="ADAL" clId="{15596682-54FA-4C06-A1D2-5F9BE4A4C971}" dt="2022-11-08T20:03:18.631" v="410" actId="27636"/>
          <ac:spMkLst>
            <pc:docMk/>
            <pc:sldMk cId="3643191115" sldId="276"/>
            <ac:spMk id="3" creationId="{00000000-0000-0000-0000-000000000000}"/>
          </ac:spMkLst>
        </pc:spChg>
      </pc:sldChg>
      <pc:sldChg chg="modSp add mod">
        <pc:chgData name="Simon Vibert" userId="2a5f8d38-2a2d-449d-a3f5-6ead5bb4f469" providerId="ADAL" clId="{15596682-54FA-4C06-A1D2-5F9BE4A4C971}" dt="2022-11-08T19:59:57.185" v="382" actId="255"/>
        <pc:sldMkLst>
          <pc:docMk/>
          <pc:sldMk cId="2732361294" sldId="277"/>
        </pc:sldMkLst>
        <pc:spChg chg="mod">
          <ac:chgData name="Simon Vibert" userId="2a5f8d38-2a2d-449d-a3f5-6ead5bb4f469" providerId="ADAL" clId="{15596682-54FA-4C06-A1D2-5F9BE4A4C971}" dt="2022-11-08T19:59:57.185" v="382" actId="255"/>
          <ac:spMkLst>
            <pc:docMk/>
            <pc:sldMk cId="2732361294" sldId="277"/>
            <ac:spMk id="3" creationId="{00000000-0000-0000-0000-000000000000}"/>
          </ac:spMkLst>
        </pc:spChg>
      </pc:sldChg>
      <pc:sldChg chg="modSp new mod">
        <pc:chgData name="Simon Vibert" userId="2a5f8d38-2a2d-449d-a3f5-6ead5bb4f469" providerId="ADAL" clId="{15596682-54FA-4C06-A1D2-5F9BE4A4C971}" dt="2022-11-08T19:52:51.119" v="288" actId="255"/>
        <pc:sldMkLst>
          <pc:docMk/>
          <pc:sldMk cId="2441344175" sldId="278"/>
        </pc:sldMkLst>
        <pc:spChg chg="mod">
          <ac:chgData name="Simon Vibert" userId="2a5f8d38-2a2d-449d-a3f5-6ead5bb4f469" providerId="ADAL" clId="{15596682-54FA-4C06-A1D2-5F9BE4A4C971}" dt="2022-11-08T19:52:43.011" v="286" actId="1076"/>
          <ac:spMkLst>
            <pc:docMk/>
            <pc:sldMk cId="2441344175" sldId="278"/>
            <ac:spMk id="2" creationId="{E2E0D9B0-0B61-E4D2-4D56-730E73D4E052}"/>
          </ac:spMkLst>
        </pc:spChg>
        <pc:spChg chg="mod">
          <ac:chgData name="Simon Vibert" userId="2a5f8d38-2a2d-449d-a3f5-6ead5bb4f469" providerId="ADAL" clId="{15596682-54FA-4C06-A1D2-5F9BE4A4C971}" dt="2022-11-08T19:52:51.119" v="288" actId="255"/>
          <ac:spMkLst>
            <pc:docMk/>
            <pc:sldMk cId="2441344175" sldId="278"/>
            <ac:spMk id="3" creationId="{38093DE9-78B1-A79C-90C9-17EB9A722B89}"/>
          </ac:spMkLst>
        </pc:spChg>
      </pc:sldChg>
      <pc:sldChg chg="addSp delSp modSp new mod">
        <pc:chgData name="Simon Vibert" userId="2a5f8d38-2a2d-449d-a3f5-6ead5bb4f469" providerId="ADAL" clId="{15596682-54FA-4C06-A1D2-5F9BE4A4C971}" dt="2022-11-08T20:19:55.602" v="658" actId="14100"/>
        <pc:sldMkLst>
          <pc:docMk/>
          <pc:sldMk cId="846559914" sldId="279"/>
        </pc:sldMkLst>
        <pc:spChg chg="mod">
          <ac:chgData name="Simon Vibert" userId="2a5f8d38-2a2d-449d-a3f5-6ead5bb4f469" providerId="ADAL" clId="{15596682-54FA-4C06-A1D2-5F9BE4A4C971}" dt="2022-11-08T20:18:14.921" v="634" actId="27636"/>
          <ac:spMkLst>
            <pc:docMk/>
            <pc:sldMk cId="846559914" sldId="279"/>
            <ac:spMk id="2" creationId="{3DD86CD1-A3BA-DD84-2DE9-AA9DE74B74B4}"/>
          </ac:spMkLst>
        </pc:spChg>
        <pc:spChg chg="del">
          <ac:chgData name="Simon Vibert" userId="2a5f8d38-2a2d-449d-a3f5-6ead5bb4f469" providerId="ADAL" clId="{15596682-54FA-4C06-A1D2-5F9BE4A4C971}" dt="2022-11-08T20:09:18.706" v="423"/>
          <ac:spMkLst>
            <pc:docMk/>
            <pc:sldMk cId="846559914" sldId="279"/>
            <ac:spMk id="3" creationId="{85F54ABB-20E9-2D18-633A-EFA9DC7F5C21}"/>
          </ac:spMkLst>
        </pc:spChg>
        <pc:spChg chg="add mod">
          <ac:chgData name="Simon Vibert" userId="2a5f8d38-2a2d-449d-a3f5-6ead5bb4f469" providerId="ADAL" clId="{15596682-54FA-4C06-A1D2-5F9BE4A4C971}" dt="2022-11-08T20:19:55.602" v="658" actId="14100"/>
          <ac:spMkLst>
            <pc:docMk/>
            <pc:sldMk cId="846559914" sldId="279"/>
            <ac:spMk id="4" creationId="{7E572A93-5B08-AED2-F3F8-B552D1F666A5}"/>
          </ac:spMkLst>
        </pc:spChg>
        <pc:picChg chg="add del">
          <ac:chgData name="Simon Vibert" userId="2a5f8d38-2a2d-449d-a3f5-6ead5bb4f469" providerId="ADAL" clId="{15596682-54FA-4C06-A1D2-5F9BE4A4C971}" dt="2022-11-08T20:06:02.945" v="417" actId="478"/>
          <ac:picMkLst>
            <pc:docMk/>
            <pc:sldMk cId="846559914" sldId="279"/>
            <ac:picMk id="1026" creationId="{650EB425-E105-17B5-99AF-F1E52D048362}"/>
          </ac:picMkLst>
        </pc:picChg>
        <pc:picChg chg="add mod">
          <ac:chgData name="Simon Vibert" userId="2a5f8d38-2a2d-449d-a3f5-6ead5bb4f469" providerId="ADAL" clId="{15596682-54FA-4C06-A1D2-5F9BE4A4C971}" dt="2022-11-08T20:18:22.353" v="635" actId="1076"/>
          <ac:picMkLst>
            <pc:docMk/>
            <pc:sldMk cId="846559914" sldId="279"/>
            <ac:picMk id="1028" creationId="{DA4FEE14-895E-8B4E-98E0-E978023C8A09}"/>
          </ac:picMkLst>
        </pc:picChg>
        <pc:picChg chg="add mod">
          <ac:chgData name="Simon Vibert" userId="2a5f8d38-2a2d-449d-a3f5-6ead5bb4f469" providerId="ADAL" clId="{15596682-54FA-4C06-A1D2-5F9BE4A4C971}" dt="2022-11-08T20:19:30.421" v="651" actId="1076"/>
          <ac:picMkLst>
            <pc:docMk/>
            <pc:sldMk cId="846559914" sldId="279"/>
            <ac:picMk id="1030" creationId="{3A77DC42-C295-8158-799F-7F5080722BF8}"/>
          </ac:picMkLst>
        </pc:picChg>
        <pc:picChg chg="add mod">
          <ac:chgData name="Simon Vibert" userId="2a5f8d38-2a2d-449d-a3f5-6ead5bb4f469" providerId="ADAL" clId="{15596682-54FA-4C06-A1D2-5F9BE4A4C971}" dt="2022-11-08T20:19:27.455" v="650" actId="14100"/>
          <ac:picMkLst>
            <pc:docMk/>
            <pc:sldMk cId="846559914" sldId="279"/>
            <ac:picMk id="1032" creationId="{9A3BCB0E-9D40-9083-4872-80C5280F8633}"/>
          </ac:picMkLst>
        </pc:picChg>
        <pc:picChg chg="add mod">
          <ac:chgData name="Simon Vibert" userId="2a5f8d38-2a2d-449d-a3f5-6ead5bb4f469" providerId="ADAL" clId="{15596682-54FA-4C06-A1D2-5F9BE4A4C971}" dt="2022-11-08T20:19:32.781" v="652" actId="1076"/>
          <ac:picMkLst>
            <pc:docMk/>
            <pc:sldMk cId="846559914" sldId="279"/>
            <ac:picMk id="1034" creationId="{9A242E48-B814-4C86-216C-2313BFDE7713}"/>
          </ac:picMkLst>
        </pc:picChg>
      </pc:sldChg>
      <pc:sldChg chg="modSp add mod">
        <pc:chgData name="Simon Vibert" userId="2a5f8d38-2a2d-449d-a3f5-6ead5bb4f469" providerId="ADAL" clId="{15596682-54FA-4C06-A1D2-5F9BE4A4C971}" dt="2022-11-08T20:03:36.300" v="415" actId="20577"/>
        <pc:sldMkLst>
          <pc:docMk/>
          <pc:sldMk cId="1495679611" sldId="280"/>
        </pc:sldMkLst>
        <pc:spChg chg="mod">
          <ac:chgData name="Simon Vibert" userId="2a5f8d38-2a2d-449d-a3f5-6ead5bb4f469" providerId="ADAL" clId="{15596682-54FA-4C06-A1D2-5F9BE4A4C971}" dt="2022-11-08T20:03:36.300" v="415" actId="20577"/>
          <ac:spMkLst>
            <pc:docMk/>
            <pc:sldMk cId="1495679611" sldId="280"/>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7F8E4A-21BD-4245-A03B-200C4CBF7265}" type="datetimeFigureOut">
              <a:rPr lang="en-GB" smtClean="0"/>
              <a:t>08/11/2022</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B3AE24-DDFA-427D-90DE-DC1CBD2FF4AC}" type="slidenum">
              <a:rPr lang="en-GB" smtClean="0"/>
              <a:t>‹#›</a:t>
            </a:fld>
            <a:endParaRPr lang="en-GB" dirty="0"/>
          </a:p>
        </p:txBody>
      </p:sp>
    </p:spTree>
    <p:extLst>
      <p:ext uri="{BB962C8B-B14F-4D97-AF65-F5344CB8AC3E}">
        <p14:creationId xmlns:p14="http://schemas.microsoft.com/office/powerpoint/2010/main" val="73932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19" name="Footer Placeholder 18"/>
          <p:cNvSpPr>
            <a:spLocks noGrp="1"/>
          </p:cNvSpPr>
          <p:nvPr>
            <p:ph type="ftr" sz="quarter" idx="11"/>
          </p:nvPr>
        </p:nvSpPr>
        <p:spPr/>
        <p:txBody>
          <a:bodyPr/>
          <a:lstStyle/>
          <a:p>
            <a:endParaRPr lang="en-GB" dirty="0"/>
          </a:p>
        </p:txBody>
      </p:sp>
      <p:sp>
        <p:nvSpPr>
          <p:cNvPr id="27" name="Slide Number Placeholder 26"/>
          <p:cNvSpPr>
            <a:spLocks noGrp="1"/>
          </p:cNvSpPr>
          <p:nvPr>
            <p:ph type="sldNum" sz="quarter" idx="12"/>
          </p:nvPr>
        </p:nvSpPr>
        <p:spPr/>
        <p:txBody>
          <a:bodyPr/>
          <a:lstStyle/>
          <a:p>
            <a:fld id="{BFED5E7F-32AE-4B97-9B62-A0F99C3A502F}" type="slidenum">
              <a:rPr lang="en-GB" smtClean="0"/>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ED5E7F-32AE-4B97-9B62-A0F99C3A502F}" type="slidenum">
              <a:rPr lang="en-GB" smtClean="0"/>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ED5E7F-32AE-4B97-9B62-A0F99C3A502F}" type="slidenum">
              <a:rPr lang="en-GB" smtClean="0"/>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FED5E7F-32AE-4B97-9B62-A0F99C3A502F}" type="slidenum">
              <a:rPr lang="en-GB" smtClean="0"/>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BFED5E7F-32AE-4B97-9B62-A0F99C3A502F}"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BFED5E7F-32AE-4B97-9B62-A0F99C3A502F}"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BFED5E7F-32AE-4B97-9B62-A0F99C3A502F}"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FED5E7F-32AE-4B97-9B62-A0F99C3A502F}"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a:xfrm>
            <a:off x="8077200" y="6356350"/>
            <a:ext cx="609600" cy="365125"/>
          </a:xfrm>
        </p:spPr>
        <p:txBody>
          <a:bodyPr/>
          <a:lstStyle/>
          <a:p>
            <a:fld id="{BFED5E7F-32AE-4B97-9B62-A0F99C3A502F}" type="slidenum">
              <a:rPr lang="en-GB" smtClean="0"/>
              <a:t>‹#›</a:t>
            </a:fld>
            <a:endParaRPr lang="en-GB"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ED5E7F-32AE-4B97-9B62-A0F99C3A502F}"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EA4609-387C-41AC-96F5-30BB2D91E14B}" type="datetimeFigureOut">
              <a:rPr lang="en-GB" smtClean="0"/>
              <a:t>08/11/2022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ED5E7F-32AE-4B97-9B62-A0F99C3A502F}"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1EA4609-387C-41AC-96F5-30BB2D91E14B}" type="datetimeFigureOut">
              <a:rPr lang="en-GB" smtClean="0"/>
              <a:t>08/11/2022</a:t>
            </a:fld>
            <a:endParaRPr lang="en-GB"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FED5E7F-32AE-4B97-9B62-A0F99C3A502F}" type="slidenum">
              <a:rPr lang="en-GB" smtClean="0"/>
              <a:t>‹#›</a:t>
            </a:fld>
            <a:endParaRPr lang="en-GB"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biblia.com/bible/csb/1%20Tim%202.12"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biblia.com/bible/csb/1%20Tim%202.12" TargetMode="External"/><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Men and Women in Leadership</a:t>
            </a:r>
          </a:p>
        </p:txBody>
      </p:sp>
      <p:sp>
        <p:nvSpPr>
          <p:cNvPr id="3" name="Subtitle 2"/>
          <p:cNvSpPr>
            <a:spLocks noGrp="1"/>
          </p:cNvSpPr>
          <p:nvPr>
            <p:ph type="subTitle" idx="1"/>
          </p:nvPr>
        </p:nvSpPr>
        <p:spPr/>
        <p:txBody>
          <a:bodyPr>
            <a:normAutofit/>
          </a:bodyPr>
          <a:lstStyle/>
          <a:p>
            <a:r>
              <a:rPr lang="en-GB" sz="3200" dirty="0"/>
              <a:t>Revd Dr Simon Vibert</a:t>
            </a:r>
          </a:p>
        </p:txBody>
      </p:sp>
    </p:spTree>
    <p:extLst>
      <p:ext uri="{BB962C8B-B14F-4D97-AF65-F5344CB8AC3E}">
        <p14:creationId xmlns:p14="http://schemas.microsoft.com/office/powerpoint/2010/main" val="1237266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p:txBody>
          <a:bodyPr>
            <a:normAutofit/>
          </a:bodyPr>
          <a:lstStyle/>
          <a:p>
            <a:r>
              <a:rPr lang="en-GB" sz="3600" b="1" dirty="0"/>
              <a:t>Egalitarian</a:t>
            </a:r>
          </a:p>
          <a:p>
            <a:r>
              <a:rPr lang="en-GB" sz="3600" b="1" dirty="0"/>
              <a:t>Complementarian</a:t>
            </a:r>
            <a:endParaRPr lang="en-GB" sz="3600" dirty="0"/>
          </a:p>
        </p:txBody>
      </p:sp>
    </p:spTree>
    <p:extLst>
      <p:ext uri="{BB962C8B-B14F-4D97-AF65-F5344CB8AC3E}">
        <p14:creationId xmlns:p14="http://schemas.microsoft.com/office/powerpoint/2010/main" val="1855727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F8A92-473B-8C1C-D331-FEB06C01F40A}"/>
              </a:ext>
            </a:extLst>
          </p:cNvPr>
          <p:cNvSpPr>
            <a:spLocks noGrp="1"/>
          </p:cNvSpPr>
          <p:nvPr>
            <p:ph type="title"/>
          </p:nvPr>
        </p:nvSpPr>
        <p:spPr/>
        <p:txBody>
          <a:bodyPr/>
          <a:lstStyle/>
          <a:p>
            <a:r>
              <a:rPr lang="en-GB" dirty="0"/>
              <a:t>Latimer Comment 66</a:t>
            </a:r>
          </a:p>
        </p:txBody>
      </p:sp>
      <p:sp>
        <p:nvSpPr>
          <p:cNvPr id="3" name="Content Placeholder 2">
            <a:extLst>
              <a:ext uri="{FF2B5EF4-FFF2-40B4-BE49-F238E27FC236}">
                <a16:creationId xmlns:a16="http://schemas.microsoft.com/office/drawing/2014/main" id="{D757C203-DC74-E15B-6429-4BE53D61A03A}"/>
              </a:ext>
            </a:extLst>
          </p:cNvPr>
          <p:cNvSpPr>
            <a:spLocks noGrp="1"/>
          </p:cNvSpPr>
          <p:nvPr>
            <p:ph idx="1"/>
          </p:nvPr>
        </p:nvSpPr>
        <p:spPr/>
        <p:txBody>
          <a:bodyPr/>
          <a:lstStyle/>
          <a:p>
            <a:pPr marL="514350" indent="-514350">
              <a:buAutoNum type="arabicPeriod"/>
            </a:pPr>
            <a:r>
              <a:rPr lang="en-GB" dirty="0"/>
              <a:t>Scriptural ministry </a:t>
            </a:r>
          </a:p>
          <a:p>
            <a:pPr marL="514350" indent="-514350">
              <a:buAutoNum type="arabicPeriod"/>
            </a:pPr>
            <a:r>
              <a:rPr lang="en-GB" dirty="0"/>
              <a:t>Mutual Exhortation</a:t>
            </a:r>
          </a:p>
          <a:p>
            <a:pPr marL="514350" indent="-514350">
              <a:buAutoNum type="arabicPeriod"/>
            </a:pPr>
            <a:r>
              <a:rPr lang="en-GB" dirty="0"/>
              <a:t>Women to teach children and women</a:t>
            </a:r>
          </a:p>
          <a:p>
            <a:pPr marL="514350" indent="-514350">
              <a:buAutoNum type="arabicPeriod"/>
            </a:pPr>
            <a:r>
              <a:rPr lang="en-GB" dirty="0"/>
              <a:t>Women to pray and prophesy in Church</a:t>
            </a:r>
          </a:p>
          <a:p>
            <a:pPr marL="514350" indent="-514350">
              <a:buAutoNum type="arabicPeriod"/>
            </a:pPr>
            <a:r>
              <a:rPr lang="en-GB" dirty="0"/>
              <a:t>Women and word ministry in Church</a:t>
            </a:r>
          </a:p>
          <a:p>
            <a:pPr marL="514350" indent="-514350">
              <a:buAutoNum type="arabicPeriod"/>
            </a:pPr>
            <a:r>
              <a:rPr lang="en-GB" dirty="0"/>
              <a:t>Command to silence is not absolute</a:t>
            </a:r>
          </a:p>
          <a:p>
            <a:pPr marL="514350" indent="-514350">
              <a:buAutoNum type="arabicPeriod"/>
            </a:pPr>
            <a:r>
              <a:rPr lang="en-GB" dirty="0"/>
              <a:t>1 Tim 2:11f prohibits females oversight</a:t>
            </a:r>
          </a:p>
          <a:p>
            <a:pPr marL="514350" indent="-514350">
              <a:buAutoNum type="arabicPeriod"/>
            </a:pPr>
            <a:r>
              <a:rPr lang="en-GB" dirty="0"/>
              <a:t>Women should authorised and funded ministry</a:t>
            </a:r>
          </a:p>
          <a:p>
            <a:pPr marL="514350" indent="-514350">
              <a:buAutoNum type="arabicPeriod"/>
            </a:pPr>
            <a:endParaRPr lang="en-GB" dirty="0"/>
          </a:p>
          <a:p>
            <a:pPr marL="514350" indent="-514350">
              <a:buAutoNum type="arabicPeriod"/>
            </a:pPr>
            <a:endParaRPr lang="en-GB" dirty="0"/>
          </a:p>
          <a:p>
            <a:endParaRPr lang="en-GB" dirty="0"/>
          </a:p>
        </p:txBody>
      </p:sp>
    </p:spTree>
    <p:extLst>
      <p:ext uri="{BB962C8B-B14F-4D97-AF65-F5344CB8AC3E}">
        <p14:creationId xmlns:p14="http://schemas.microsoft.com/office/powerpoint/2010/main" val="2155953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3 Greek words</a:t>
            </a:r>
          </a:p>
        </p:txBody>
      </p:sp>
      <p:sp>
        <p:nvSpPr>
          <p:cNvPr id="3" name="Content Placeholder 2"/>
          <p:cNvSpPr>
            <a:spLocks noGrp="1"/>
          </p:cNvSpPr>
          <p:nvPr>
            <p:ph idx="1"/>
          </p:nvPr>
        </p:nvSpPr>
        <p:spPr/>
        <p:txBody>
          <a:bodyPr/>
          <a:lstStyle/>
          <a:p>
            <a:r>
              <a:rPr lang="en-GB" sz="4000" dirty="0">
                <a:latin typeface="+mj-lt"/>
              </a:rPr>
              <a:t>Exousia (e.g. Matt 28:20ff)</a:t>
            </a:r>
          </a:p>
          <a:p>
            <a:r>
              <a:rPr lang="en-GB" sz="4000" b="0" i="0" dirty="0">
                <a:solidFill>
                  <a:srgbClr val="111111"/>
                </a:solidFill>
                <a:effectLst/>
                <a:latin typeface="+mj-lt"/>
              </a:rPr>
              <a:t>kephalē (1 Cor 11)</a:t>
            </a:r>
          </a:p>
          <a:p>
            <a:r>
              <a:rPr lang="en-GB" sz="4000" dirty="0">
                <a:solidFill>
                  <a:srgbClr val="111111"/>
                </a:solidFill>
                <a:latin typeface="+mj-lt"/>
              </a:rPr>
              <a:t>authentein, </a:t>
            </a:r>
            <a:r>
              <a:rPr lang="en-GB" sz="4000" b="0" i="0" dirty="0">
                <a:solidFill>
                  <a:srgbClr val="444444"/>
                </a:solidFill>
                <a:effectLst/>
                <a:latin typeface="+mj-lt"/>
              </a:rPr>
              <a:t>authenteó (1 Tim 2:12)v</a:t>
            </a:r>
            <a:endParaRPr lang="en-GB" sz="4000" b="0" i="0" dirty="0">
              <a:solidFill>
                <a:srgbClr val="111111"/>
              </a:solidFill>
              <a:effectLst/>
              <a:latin typeface="+mj-lt"/>
            </a:endParaRPr>
          </a:p>
          <a:p>
            <a:endParaRPr lang="en-GB" dirty="0"/>
          </a:p>
        </p:txBody>
      </p:sp>
    </p:spTree>
    <p:extLst>
      <p:ext uri="{BB962C8B-B14F-4D97-AF65-F5344CB8AC3E}">
        <p14:creationId xmlns:p14="http://schemas.microsoft.com/office/powerpoint/2010/main" val="1312336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8229600" cy="1143000"/>
          </a:xfrm>
        </p:spPr>
        <p:txBody>
          <a:bodyPr>
            <a:normAutofit/>
          </a:bodyPr>
          <a:lstStyle/>
          <a:p>
            <a:r>
              <a:rPr lang="en-GB" dirty="0"/>
              <a:t>The appeal to the created order</a:t>
            </a:r>
          </a:p>
        </p:txBody>
      </p:sp>
      <p:sp>
        <p:nvSpPr>
          <p:cNvPr id="3" name="Content Placeholder 2"/>
          <p:cNvSpPr>
            <a:spLocks noGrp="1"/>
          </p:cNvSpPr>
          <p:nvPr>
            <p:ph idx="1"/>
          </p:nvPr>
        </p:nvSpPr>
        <p:spPr/>
        <p:txBody>
          <a:bodyPr>
            <a:normAutofit/>
          </a:bodyPr>
          <a:lstStyle/>
          <a:p>
            <a:r>
              <a:rPr lang="en-GB" b="1" dirty="0"/>
              <a:t>1 Timothy 2:13</a:t>
            </a:r>
            <a:r>
              <a:rPr lang="en-GB" dirty="0"/>
              <a:t> </a:t>
            </a:r>
          </a:p>
          <a:p>
            <a:r>
              <a:rPr lang="en-GB" dirty="0"/>
              <a:t>For Adam was formed first, then Eve. </a:t>
            </a:r>
          </a:p>
          <a:p>
            <a:endParaRPr lang="en-GB" dirty="0"/>
          </a:p>
          <a:p>
            <a:r>
              <a:rPr lang="en-GB" b="1" dirty="0"/>
              <a:t>1 Corinthians 11:3f</a:t>
            </a:r>
          </a:p>
          <a:p>
            <a:r>
              <a:rPr lang="en-GB" sz="2800" dirty="0"/>
              <a:t>Now I want you to realize that the </a:t>
            </a:r>
            <a:r>
              <a:rPr lang="en-GB" sz="2800" b="1" i="1" dirty="0"/>
              <a:t>head</a:t>
            </a:r>
            <a:r>
              <a:rPr lang="en-GB" sz="2800" dirty="0"/>
              <a:t> (</a:t>
            </a:r>
            <a:r>
              <a:rPr lang="en-GB" sz="2800" i="1" dirty="0"/>
              <a:t>kephale</a:t>
            </a:r>
            <a:r>
              <a:rPr lang="en-GB" sz="2800" dirty="0"/>
              <a:t>) of every man is Christ, and the head of the woman is man, and the head of Christ is God. </a:t>
            </a:r>
            <a:r>
              <a:rPr lang="en-GB" sz="2800" b="0" i="0" dirty="0">
                <a:solidFill>
                  <a:srgbClr val="000000"/>
                </a:solidFill>
                <a:effectLst/>
              </a:rPr>
              <a:t>Every man who prays or prophesies with his head covered dishonours his head.</a:t>
            </a:r>
            <a:endParaRPr lang="en-GB" sz="2800" dirty="0"/>
          </a:p>
        </p:txBody>
      </p:sp>
    </p:spTree>
    <p:extLst>
      <p:ext uri="{BB962C8B-B14F-4D97-AF65-F5344CB8AC3E}">
        <p14:creationId xmlns:p14="http://schemas.microsoft.com/office/powerpoint/2010/main" val="2020460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8229600" cy="1143000"/>
          </a:xfrm>
        </p:spPr>
        <p:txBody>
          <a:bodyPr>
            <a:normAutofit/>
          </a:bodyPr>
          <a:lstStyle/>
          <a:p>
            <a:r>
              <a:rPr lang="en-GB" dirty="0"/>
              <a:t>The appeal to the created order</a:t>
            </a:r>
          </a:p>
        </p:txBody>
      </p:sp>
      <p:sp>
        <p:nvSpPr>
          <p:cNvPr id="3" name="Content Placeholder 2"/>
          <p:cNvSpPr>
            <a:spLocks noGrp="1"/>
          </p:cNvSpPr>
          <p:nvPr>
            <p:ph idx="1"/>
          </p:nvPr>
        </p:nvSpPr>
        <p:spPr/>
        <p:txBody>
          <a:bodyPr>
            <a:normAutofit/>
          </a:bodyPr>
          <a:lstStyle/>
          <a:p>
            <a:r>
              <a:rPr lang="en-GB" b="1" dirty="0"/>
              <a:t>1 Corinthians 11:5f</a:t>
            </a:r>
          </a:p>
          <a:p>
            <a:r>
              <a:rPr lang="en-GB" sz="2800" b="0" i="0" dirty="0">
                <a:solidFill>
                  <a:srgbClr val="000000"/>
                </a:solidFill>
                <a:effectLst/>
                <a:latin typeface="system-ui"/>
              </a:rPr>
              <a:t>But every woman who prays or prophesies with her head uncovered dishonours her head—it is the same as having her head shaved. </a:t>
            </a:r>
            <a:r>
              <a:rPr lang="en-GB" sz="2800" b="1" i="0" baseline="30000" dirty="0">
                <a:solidFill>
                  <a:srgbClr val="000000"/>
                </a:solidFill>
                <a:effectLst/>
                <a:latin typeface="system-ui"/>
              </a:rPr>
              <a:t>6 </a:t>
            </a:r>
            <a:r>
              <a:rPr lang="en-GB" sz="2800" b="0" i="0" dirty="0">
                <a:solidFill>
                  <a:srgbClr val="000000"/>
                </a:solidFill>
                <a:effectLst/>
                <a:latin typeface="system-ui"/>
              </a:rPr>
              <a:t>For if a woman does not cover her head, she might as well have her hair cut off; but if it is a disgrace for a woman to have her hair cut off or her head shaved, then she should cover her head.</a:t>
            </a:r>
          </a:p>
          <a:p>
            <a:endParaRPr lang="en-GB" sz="2800" b="1" dirty="0"/>
          </a:p>
        </p:txBody>
      </p:sp>
    </p:spTree>
    <p:extLst>
      <p:ext uri="{BB962C8B-B14F-4D97-AF65-F5344CB8AC3E}">
        <p14:creationId xmlns:p14="http://schemas.microsoft.com/office/powerpoint/2010/main" val="1705231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8229600" cy="1143000"/>
          </a:xfrm>
        </p:spPr>
        <p:txBody>
          <a:bodyPr>
            <a:normAutofit/>
          </a:bodyPr>
          <a:lstStyle/>
          <a:p>
            <a:r>
              <a:rPr lang="en-GB" dirty="0"/>
              <a:t>The appeal to the created order</a:t>
            </a:r>
          </a:p>
        </p:txBody>
      </p:sp>
      <p:sp>
        <p:nvSpPr>
          <p:cNvPr id="3" name="Content Placeholder 2"/>
          <p:cNvSpPr>
            <a:spLocks noGrp="1"/>
          </p:cNvSpPr>
          <p:nvPr>
            <p:ph idx="1"/>
          </p:nvPr>
        </p:nvSpPr>
        <p:spPr/>
        <p:txBody>
          <a:bodyPr>
            <a:normAutofit/>
          </a:bodyPr>
          <a:lstStyle/>
          <a:p>
            <a:r>
              <a:rPr lang="en-GB" sz="2800" b="1" dirty="0">
                <a:solidFill>
                  <a:srgbClr val="000000"/>
                </a:solidFill>
                <a:latin typeface="system-ui"/>
              </a:rPr>
              <a:t>1 Corinthians 14:34f.</a:t>
            </a:r>
          </a:p>
          <a:p>
            <a:r>
              <a:rPr lang="en-GB" sz="3200" b="0" i="0" dirty="0">
                <a:solidFill>
                  <a:srgbClr val="000000"/>
                </a:solidFill>
                <a:effectLst/>
                <a:latin typeface="system-ui"/>
              </a:rPr>
              <a:t>Women should remain silent in the churches. They are not allowed to speak, but must be in submission, as the law says. </a:t>
            </a:r>
            <a:r>
              <a:rPr lang="en-GB" sz="3200" b="1" i="0" baseline="30000" dirty="0">
                <a:solidFill>
                  <a:srgbClr val="000000"/>
                </a:solidFill>
                <a:effectLst/>
                <a:latin typeface="system-ui"/>
              </a:rPr>
              <a:t>35 </a:t>
            </a:r>
            <a:r>
              <a:rPr lang="en-GB" sz="3200" b="0" i="0" dirty="0">
                <a:solidFill>
                  <a:srgbClr val="000000"/>
                </a:solidFill>
                <a:effectLst/>
                <a:latin typeface="system-ui"/>
              </a:rPr>
              <a:t>If they want to inquire about something, they should ask their own husbands at home; for it is disgraceful for a woman to speak in the church</a:t>
            </a:r>
            <a:endParaRPr lang="en-GB" sz="3200" b="1" dirty="0">
              <a:solidFill>
                <a:srgbClr val="000000"/>
              </a:solidFill>
              <a:latin typeface="system-ui"/>
            </a:endParaRPr>
          </a:p>
          <a:p>
            <a:endParaRPr lang="en-GB" sz="2800" b="1" dirty="0"/>
          </a:p>
        </p:txBody>
      </p:sp>
    </p:spTree>
    <p:extLst>
      <p:ext uri="{BB962C8B-B14F-4D97-AF65-F5344CB8AC3E}">
        <p14:creationId xmlns:p14="http://schemas.microsoft.com/office/powerpoint/2010/main" val="3586942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8229600" cy="1143000"/>
          </a:xfrm>
        </p:spPr>
        <p:txBody>
          <a:bodyPr>
            <a:normAutofit/>
          </a:bodyPr>
          <a:lstStyle/>
          <a:p>
            <a:r>
              <a:rPr lang="en-GB" dirty="0"/>
              <a:t>The appeal to the created order</a:t>
            </a:r>
          </a:p>
        </p:txBody>
      </p:sp>
      <p:sp>
        <p:nvSpPr>
          <p:cNvPr id="3" name="Content Placeholder 2"/>
          <p:cNvSpPr>
            <a:spLocks noGrp="1"/>
          </p:cNvSpPr>
          <p:nvPr>
            <p:ph idx="1"/>
          </p:nvPr>
        </p:nvSpPr>
        <p:spPr/>
        <p:txBody>
          <a:bodyPr>
            <a:normAutofit lnSpcReduction="10000"/>
          </a:bodyPr>
          <a:lstStyle/>
          <a:p>
            <a:r>
              <a:rPr lang="en-GB" sz="2800" b="1" dirty="0">
                <a:solidFill>
                  <a:srgbClr val="000000"/>
                </a:solidFill>
                <a:latin typeface="system-ui"/>
              </a:rPr>
              <a:t>1 Timothy 2:8-10</a:t>
            </a:r>
          </a:p>
          <a:p>
            <a:r>
              <a:rPr lang="en-GB" sz="3200" b="1" i="0" baseline="30000" dirty="0">
                <a:solidFill>
                  <a:srgbClr val="000000"/>
                </a:solidFill>
                <a:effectLst/>
                <a:latin typeface="system-ui"/>
              </a:rPr>
              <a:t>8 </a:t>
            </a:r>
            <a:r>
              <a:rPr lang="en-GB" sz="3200" b="0" i="0" dirty="0">
                <a:solidFill>
                  <a:srgbClr val="000000"/>
                </a:solidFill>
                <a:effectLst/>
                <a:latin typeface="system-ui"/>
              </a:rPr>
              <a:t>Therefore I want the men everywhere to pray, lifting up holy hands without anger or disputing. </a:t>
            </a:r>
            <a:r>
              <a:rPr lang="en-GB" sz="3200" b="1" i="0" baseline="30000" dirty="0">
                <a:solidFill>
                  <a:srgbClr val="000000"/>
                </a:solidFill>
                <a:effectLst/>
                <a:latin typeface="system-ui"/>
              </a:rPr>
              <a:t>9 </a:t>
            </a:r>
            <a:r>
              <a:rPr lang="en-GB" sz="3200" b="0" i="0" dirty="0">
                <a:solidFill>
                  <a:srgbClr val="000000"/>
                </a:solidFill>
                <a:effectLst/>
                <a:latin typeface="system-ui"/>
              </a:rPr>
              <a:t>I also want the women to dress modestly, with decency and propriety, adorning themselves, not with elaborate hairstyles or gold or pearls or expensive clothes, </a:t>
            </a:r>
            <a:r>
              <a:rPr lang="en-GB" sz="3200" b="1" i="0" baseline="30000" dirty="0">
                <a:solidFill>
                  <a:srgbClr val="000000"/>
                </a:solidFill>
                <a:effectLst/>
                <a:latin typeface="system-ui"/>
              </a:rPr>
              <a:t>10 </a:t>
            </a:r>
            <a:r>
              <a:rPr lang="en-GB" sz="3200" b="0" i="0" dirty="0">
                <a:solidFill>
                  <a:srgbClr val="000000"/>
                </a:solidFill>
                <a:effectLst/>
                <a:latin typeface="system-ui"/>
              </a:rPr>
              <a:t>but with good deeds, appropriate for women who profess to worship God.</a:t>
            </a:r>
            <a:endParaRPr lang="en-GB" sz="3200" b="1" dirty="0"/>
          </a:p>
        </p:txBody>
      </p:sp>
    </p:spTree>
    <p:extLst>
      <p:ext uri="{BB962C8B-B14F-4D97-AF65-F5344CB8AC3E}">
        <p14:creationId xmlns:p14="http://schemas.microsoft.com/office/powerpoint/2010/main" val="3829603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The appeal to the created order</a:t>
            </a:r>
          </a:p>
        </p:txBody>
      </p:sp>
      <p:sp>
        <p:nvSpPr>
          <p:cNvPr id="3" name="Content Placeholder 2"/>
          <p:cNvSpPr>
            <a:spLocks noGrp="1"/>
          </p:cNvSpPr>
          <p:nvPr>
            <p:ph idx="1"/>
          </p:nvPr>
        </p:nvSpPr>
        <p:spPr/>
        <p:txBody>
          <a:bodyPr>
            <a:normAutofit fontScale="92500" lnSpcReduction="10000"/>
          </a:bodyPr>
          <a:lstStyle/>
          <a:p>
            <a:r>
              <a:rPr lang="en-GB" b="1" dirty="0"/>
              <a:t>1 Timothy 2:11-12</a:t>
            </a:r>
          </a:p>
          <a:p>
            <a:endParaRPr lang="en-GB" b="1" dirty="0"/>
          </a:p>
          <a:p>
            <a:r>
              <a:rPr lang="en-GB" sz="3200" b="1" i="0" baseline="30000" dirty="0">
                <a:solidFill>
                  <a:srgbClr val="000000"/>
                </a:solidFill>
                <a:effectLst/>
                <a:latin typeface="system-ui"/>
              </a:rPr>
              <a:t>11 </a:t>
            </a:r>
            <a:r>
              <a:rPr lang="en-GB" sz="3200" b="0" i="0" dirty="0">
                <a:solidFill>
                  <a:srgbClr val="000000"/>
                </a:solidFill>
                <a:effectLst/>
                <a:latin typeface="system-ui"/>
              </a:rPr>
              <a:t>A woman should learn in quietness and full submission. </a:t>
            </a:r>
            <a:r>
              <a:rPr lang="en-GB" sz="3200" b="1" i="0" baseline="30000" dirty="0">
                <a:solidFill>
                  <a:srgbClr val="000000"/>
                </a:solidFill>
                <a:effectLst/>
                <a:latin typeface="system-ui"/>
              </a:rPr>
              <a:t>12 </a:t>
            </a:r>
            <a:r>
              <a:rPr lang="en-GB" sz="3200" b="0" i="0" dirty="0">
                <a:solidFill>
                  <a:srgbClr val="000000"/>
                </a:solidFill>
                <a:effectLst/>
                <a:latin typeface="system-ui"/>
              </a:rPr>
              <a:t>I do not permit a woman to teach or to assume </a:t>
            </a:r>
            <a:r>
              <a:rPr lang="en-GB" sz="3200" b="1" i="0" dirty="0">
                <a:solidFill>
                  <a:srgbClr val="000000"/>
                </a:solidFill>
                <a:effectLst/>
                <a:latin typeface="system-ui"/>
              </a:rPr>
              <a:t>authority</a:t>
            </a:r>
            <a:r>
              <a:rPr lang="en-GB" sz="3200" b="0" i="0" dirty="0">
                <a:solidFill>
                  <a:srgbClr val="000000"/>
                </a:solidFill>
                <a:effectLst/>
                <a:latin typeface="system-ui"/>
              </a:rPr>
              <a:t> over a man; she must be quiet.</a:t>
            </a:r>
          </a:p>
          <a:p>
            <a:endParaRPr lang="en-GB" sz="3200" dirty="0">
              <a:solidFill>
                <a:srgbClr val="000000"/>
              </a:solidFill>
              <a:latin typeface="system-ui"/>
            </a:endParaRPr>
          </a:p>
          <a:p>
            <a:r>
              <a:rPr lang="en-GB" sz="2800"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Andrew C. Perriman, “What Eve Did, What Women Shouldn’t Do: The Meaning of Aὐθεντέω in </a:t>
            </a:r>
            <a:r>
              <a:rPr lang="en-GB" sz="2800" u="sng"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hlinkClick r:id="rId2"/>
              </a:rPr>
              <a:t>1 Timothy 2:12</a:t>
            </a:r>
            <a:r>
              <a:rPr lang="en-GB" sz="2800"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 </a:t>
            </a:r>
            <a:r>
              <a:rPr lang="en-GB" sz="2800" i="1"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Tyndale Bulletin</a:t>
            </a:r>
            <a:r>
              <a:rPr lang="en-GB" sz="2800"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44.1 (1993): 129-142, 37.</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3200" dirty="0"/>
          </a:p>
        </p:txBody>
      </p:sp>
    </p:spTree>
    <p:extLst>
      <p:ext uri="{BB962C8B-B14F-4D97-AF65-F5344CB8AC3E}">
        <p14:creationId xmlns:p14="http://schemas.microsoft.com/office/powerpoint/2010/main" val="3643191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The appeal to the created order</a:t>
            </a:r>
          </a:p>
        </p:txBody>
      </p:sp>
      <p:sp>
        <p:nvSpPr>
          <p:cNvPr id="3" name="Content Placeholder 2"/>
          <p:cNvSpPr>
            <a:spLocks noGrp="1"/>
          </p:cNvSpPr>
          <p:nvPr>
            <p:ph idx="1"/>
          </p:nvPr>
        </p:nvSpPr>
        <p:spPr/>
        <p:txBody>
          <a:bodyPr>
            <a:normAutofit/>
          </a:bodyPr>
          <a:lstStyle/>
          <a:p>
            <a:r>
              <a:rPr lang="en-GB" b="1" dirty="0"/>
              <a:t>1 Timothy 2:13</a:t>
            </a:r>
          </a:p>
          <a:p>
            <a:endParaRPr lang="en-GB" b="1" dirty="0"/>
          </a:p>
          <a:p>
            <a:r>
              <a:rPr lang="en-GB" sz="3200" b="1" dirty="0"/>
              <a:t>13</a:t>
            </a:r>
            <a:r>
              <a:rPr lang="en-GB" sz="3200" dirty="0"/>
              <a:t> For Adam was formed first, then Eve. </a:t>
            </a:r>
          </a:p>
        </p:txBody>
      </p:sp>
    </p:spTree>
    <p:extLst>
      <p:ext uri="{BB962C8B-B14F-4D97-AF65-F5344CB8AC3E}">
        <p14:creationId xmlns:p14="http://schemas.microsoft.com/office/powerpoint/2010/main" val="1495679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en-GB" sz="5000" b="0" i="0" u="none" strike="noStrike" kern="1200" cap="none" spc="0" normalizeH="0" baseline="0" noProof="0" dirty="0">
                <a:ln>
                  <a:noFill/>
                </a:ln>
                <a:solidFill>
                  <a:srgbClr val="04617B"/>
                </a:solidFill>
                <a:effectLst/>
                <a:uLnTx/>
                <a:uFillTx/>
                <a:latin typeface="Calibri"/>
                <a:ea typeface="+mj-ea"/>
                <a:cs typeface="+mj-cs"/>
              </a:rPr>
              <a:t>The appeal to the created order</a:t>
            </a:r>
            <a:endParaRPr lang="en-GB" dirty="0"/>
          </a:p>
        </p:txBody>
      </p:sp>
      <p:sp>
        <p:nvSpPr>
          <p:cNvPr id="3" name="Content Placeholder 2"/>
          <p:cNvSpPr>
            <a:spLocks noGrp="1"/>
          </p:cNvSpPr>
          <p:nvPr>
            <p:ph idx="1"/>
          </p:nvPr>
        </p:nvSpPr>
        <p:spPr/>
        <p:txBody>
          <a:bodyPr>
            <a:normAutofit/>
          </a:bodyPr>
          <a:lstStyle/>
          <a:p>
            <a:r>
              <a:rPr lang="en-GB" b="1" dirty="0"/>
              <a:t>1 Timothy 2:11-12</a:t>
            </a:r>
          </a:p>
          <a:p>
            <a:endParaRPr lang="en-GB" b="1" dirty="0"/>
          </a:p>
          <a:p>
            <a:r>
              <a:rPr lang="en-GB" sz="3200" b="1" dirty="0"/>
              <a:t>14</a:t>
            </a:r>
            <a:r>
              <a:rPr lang="en-GB" sz="3200" dirty="0"/>
              <a:t> And Adam was not the one deceived; it was the woman who was deceived and became a sinner.</a:t>
            </a:r>
            <a:r>
              <a:rPr lang="en-GB" sz="3200" baseline="30000" dirty="0"/>
              <a:t> </a:t>
            </a:r>
            <a:endParaRPr lang="en-GB" sz="3200" dirty="0"/>
          </a:p>
        </p:txBody>
      </p:sp>
    </p:spTree>
    <p:extLst>
      <p:ext uri="{BB962C8B-B14F-4D97-AF65-F5344CB8AC3E}">
        <p14:creationId xmlns:p14="http://schemas.microsoft.com/office/powerpoint/2010/main" val="28171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en-GB" sz="5000" b="0" i="0" u="none" strike="noStrike" kern="1200" cap="none" spc="0" normalizeH="0" baseline="0" noProof="0" dirty="0">
                <a:ln>
                  <a:noFill/>
                </a:ln>
                <a:solidFill>
                  <a:srgbClr val="04617B"/>
                </a:solidFill>
                <a:effectLst/>
                <a:uLnTx/>
                <a:uFillTx/>
                <a:latin typeface="Calibri"/>
                <a:ea typeface="+mj-ea"/>
                <a:cs typeface="+mj-cs"/>
              </a:rPr>
              <a:t>The appeal to the created order</a:t>
            </a:r>
            <a:endParaRPr lang="en-GB" dirty="0"/>
          </a:p>
        </p:txBody>
      </p:sp>
      <p:sp>
        <p:nvSpPr>
          <p:cNvPr id="3" name="Content Placeholder 2"/>
          <p:cNvSpPr>
            <a:spLocks noGrp="1"/>
          </p:cNvSpPr>
          <p:nvPr>
            <p:ph idx="1"/>
          </p:nvPr>
        </p:nvSpPr>
        <p:spPr/>
        <p:txBody>
          <a:bodyPr>
            <a:normAutofit/>
          </a:bodyPr>
          <a:lstStyle/>
          <a:p>
            <a:r>
              <a:rPr lang="en-GB" b="1" dirty="0"/>
              <a:t>1 Timothy 2:11-12</a:t>
            </a:r>
          </a:p>
          <a:p>
            <a:endParaRPr lang="en-GB" b="1" dirty="0"/>
          </a:p>
          <a:p>
            <a:r>
              <a:rPr lang="en-GB" sz="3200" b="1" dirty="0"/>
              <a:t>15</a:t>
            </a:r>
            <a:r>
              <a:rPr lang="en-GB" sz="3200" dirty="0"/>
              <a:t> But women will be saved through childbearing--if they continue in faith, love</a:t>
            </a:r>
            <a:r>
              <a:rPr lang="en-GB" sz="3200" baseline="30000" dirty="0"/>
              <a:t> </a:t>
            </a:r>
            <a:r>
              <a:rPr lang="en-GB" sz="3200" dirty="0"/>
              <a:t>and holiness with propriety. </a:t>
            </a:r>
          </a:p>
        </p:txBody>
      </p:sp>
    </p:spTree>
    <p:extLst>
      <p:ext uri="{BB962C8B-B14F-4D97-AF65-F5344CB8AC3E}">
        <p14:creationId xmlns:p14="http://schemas.microsoft.com/office/powerpoint/2010/main" val="2732361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1143000"/>
          </a:xfrm>
        </p:spPr>
        <p:txBody>
          <a:bodyPr>
            <a:normAutofit fontScale="90000"/>
          </a:bodyPr>
          <a:lstStyle/>
          <a:p>
            <a:r>
              <a:rPr lang="en-GB" dirty="0"/>
              <a:t>Complementarity applied to the Household of the Church and the Household of the family</a:t>
            </a:r>
          </a:p>
        </p:txBody>
      </p:sp>
      <p:sp>
        <p:nvSpPr>
          <p:cNvPr id="3" name="Content Placeholder 2"/>
          <p:cNvSpPr>
            <a:spLocks noGrp="1"/>
          </p:cNvSpPr>
          <p:nvPr>
            <p:ph idx="1"/>
          </p:nvPr>
        </p:nvSpPr>
        <p:spPr/>
        <p:txBody>
          <a:bodyPr>
            <a:normAutofit/>
          </a:bodyPr>
          <a:lstStyle/>
          <a:p>
            <a:endParaRPr lang="en-GB" b="1" dirty="0"/>
          </a:p>
          <a:p>
            <a:r>
              <a:rPr lang="en-GB" sz="3200" b="1" dirty="0"/>
              <a:t>1 Timothy 3:5</a:t>
            </a:r>
          </a:p>
          <a:p>
            <a:r>
              <a:rPr lang="en-GB" sz="3200" b="0" i="0" dirty="0">
                <a:solidFill>
                  <a:srgbClr val="000000"/>
                </a:solidFill>
                <a:effectLst/>
                <a:latin typeface="system-ui"/>
              </a:rPr>
              <a:t>If anyone does not know how to manage his own family, how can he take care of God’s church?</a:t>
            </a:r>
            <a:endParaRPr lang="en-GB" sz="3200" dirty="0"/>
          </a:p>
        </p:txBody>
      </p:sp>
    </p:spTree>
    <p:extLst>
      <p:ext uri="{BB962C8B-B14F-4D97-AF65-F5344CB8AC3E}">
        <p14:creationId xmlns:p14="http://schemas.microsoft.com/office/powerpoint/2010/main" val="2843689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0D9B0-0B61-E4D2-4D56-730E73D4E052}"/>
              </a:ext>
            </a:extLst>
          </p:cNvPr>
          <p:cNvSpPr>
            <a:spLocks noGrp="1"/>
          </p:cNvSpPr>
          <p:nvPr>
            <p:ph type="title"/>
          </p:nvPr>
        </p:nvSpPr>
        <p:spPr>
          <a:xfrm>
            <a:off x="457200" y="332656"/>
            <a:ext cx="8229600" cy="1143000"/>
          </a:xfrm>
        </p:spPr>
        <p:txBody>
          <a:bodyPr/>
          <a:lstStyle/>
          <a:p>
            <a:r>
              <a:rPr lang="en-GB" dirty="0"/>
              <a:t>The 5 Guiding Principles</a:t>
            </a:r>
          </a:p>
        </p:txBody>
      </p:sp>
      <p:sp>
        <p:nvSpPr>
          <p:cNvPr id="3" name="Content Placeholder 2">
            <a:extLst>
              <a:ext uri="{FF2B5EF4-FFF2-40B4-BE49-F238E27FC236}">
                <a16:creationId xmlns:a16="http://schemas.microsoft.com/office/drawing/2014/main" id="{38093DE9-78B1-A79C-90C9-17EB9A722B89}"/>
              </a:ext>
            </a:extLst>
          </p:cNvPr>
          <p:cNvSpPr>
            <a:spLocks noGrp="1"/>
          </p:cNvSpPr>
          <p:nvPr>
            <p:ph idx="1"/>
          </p:nvPr>
        </p:nvSpPr>
        <p:spPr>
          <a:xfrm>
            <a:off x="251520" y="1628800"/>
            <a:ext cx="8712968" cy="5112568"/>
          </a:xfrm>
        </p:spPr>
        <p:txBody>
          <a:bodyPr>
            <a:normAutofit/>
          </a:bodyPr>
          <a:lstStyle/>
          <a:p>
            <a:pPr marL="342900" lvl="0" indent="-342900" fontAlgn="base">
              <a:lnSpc>
                <a:spcPct val="107000"/>
              </a:lnSpc>
              <a:spcAft>
                <a:spcPts val="800"/>
              </a:spcAft>
              <a:tabLst>
                <a:tab pos="457200" algn="l"/>
              </a:tabLst>
            </a:pPr>
            <a:r>
              <a:rPr lang="en-GB"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Church of England is unequivocally committed to all orders of ministry being equally open to all irrespective of gender, and believes that office holders deserve respect and canonical obedience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tabLst>
                <a:tab pos="457200" algn="l"/>
              </a:tabLst>
            </a:pPr>
            <a:r>
              <a:rPr lang="en-GB"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Ministers in the Church of England must acknowledge that the Church has reached a clear decision on the matter</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tabLst>
                <a:tab pos="457200" algn="l"/>
              </a:tabLst>
            </a:pPr>
            <a:r>
              <a:rPr lang="en-GB"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This clear decision is set within a broader process of discernment within the Anglican Communion and the whole Church of God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tabLst>
                <a:tab pos="457200" algn="l"/>
              </a:tabLst>
            </a:pPr>
            <a:r>
              <a:rPr lang="en-GB"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Those whose theological convictions mean they are unable to receive the ministry of women bishops or priests continue to be within the spectrum of teaching and tradition of the Anglican Communion, so the church of England remains committed to enabling them to flourish</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tabLst>
                <a:tab pos="457200" algn="l"/>
              </a:tabLst>
            </a:pPr>
            <a:r>
              <a:rPr lang="en-GB"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Pastoral and sacramental provision for the minority will be made without specifying a limit of time.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441344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 further thought</a:t>
            </a:r>
          </a:p>
        </p:txBody>
      </p:sp>
      <p:sp>
        <p:nvSpPr>
          <p:cNvPr id="3" name="Content Placeholder 2"/>
          <p:cNvSpPr>
            <a:spLocks noGrp="1"/>
          </p:cNvSpPr>
          <p:nvPr>
            <p:ph idx="1"/>
          </p:nvPr>
        </p:nvSpPr>
        <p:spPr/>
        <p:txBody>
          <a:bodyPr>
            <a:normAutofit/>
          </a:bodyPr>
          <a:lstStyle/>
          <a:p>
            <a:r>
              <a:rPr lang="en-GB" sz="3200" dirty="0"/>
              <a:t>Complementarian vv Egalitarian</a:t>
            </a:r>
          </a:p>
          <a:p>
            <a:pPr lvl="1"/>
            <a:r>
              <a:rPr lang="en-GB" sz="3200" dirty="0"/>
              <a:t>Continuum </a:t>
            </a:r>
          </a:p>
          <a:p>
            <a:r>
              <a:rPr lang="en-GB" sz="3200" dirty="0"/>
              <a:t>Creation vv Culture</a:t>
            </a:r>
          </a:p>
          <a:p>
            <a:r>
              <a:rPr lang="en-GB" sz="3200" dirty="0"/>
              <a:t>Household of God vv Household of family</a:t>
            </a:r>
          </a:p>
          <a:p>
            <a:r>
              <a:rPr lang="en-GB" sz="3200" dirty="0"/>
              <a:t>Mutual flourishing and mutual love</a:t>
            </a:r>
          </a:p>
        </p:txBody>
      </p:sp>
    </p:spTree>
    <p:extLst>
      <p:ext uri="{BB962C8B-B14F-4D97-AF65-F5344CB8AC3E}">
        <p14:creationId xmlns:p14="http://schemas.microsoft.com/office/powerpoint/2010/main" val="3792258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86CD1-A3BA-DD84-2DE9-AA9DE74B74B4}"/>
              </a:ext>
            </a:extLst>
          </p:cNvPr>
          <p:cNvSpPr>
            <a:spLocks noGrp="1"/>
          </p:cNvSpPr>
          <p:nvPr>
            <p:ph type="title"/>
          </p:nvPr>
        </p:nvSpPr>
        <p:spPr>
          <a:xfrm>
            <a:off x="457200" y="515903"/>
            <a:ext cx="8229600" cy="770922"/>
          </a:xfrm>
        </p:spPr>
        <p:txBody>
          <a:bodyPr>
            <a:normAutofit fontScale="90000"/>
          </a:bodyPr>
          <a:lstStyle/>
          <a:p>
            <a:pPr algn="ctr"/>
            <a:r>
              <a:rPr lang="en-GB" dirty="0"/>
              <a:t>Books &amp; studies</a:t>
            </a:r>
          </a:p>
        </p:txBody>
      </p:sp>
      <p:pic>
        <p:nvPicPr>
          <p:cNvPr id="1028" name="Picture 4" descr="Image result for council for biblical manhood and womanhood books">
            <a:extLst>
              <a:ext uri="{FF2B5EF4-FFF2-40B4-BE49-F238E27FC236}">
                <a16:creationId xmlns:a16="http://schemas.microsoft.com/office/drawing/2014/main" id="{DA4FEE14-895E-8B4E-98E0-E978023C8A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37128"/>
            <a:ext cx="3240360" cy="24413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kevin deyoung men and women">
            <a:extLst>
              <a:ext uri="{FF2B5EF4-FFF2-40B4-BE49-F238E27FC236}">
                <a16:creationId xmlns:a16="http://schemas.microsoft.com/office/drawing/2014/main" id="{3A77DC42-C295-8158-799F-7F5080722B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3060" y="1468549"/>
            <a:ext cx="4633493" cy="24872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graha, benyon jane tooher">
            <a:extLst>
              <a:ext uri="{FF2B5EF4-FFF2-40B4-BE49-F238E27FC236}">
                <a16:creationId xmlns:a16="http://schemas.microsoft.com/office/drawing/2014/main" id="{9A3BCB0E-9D40-9083-4872-80C5280F86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4104" y="1476986"/>
            <a:ext cx="1479430" cy="232236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andreew bartlett men and women">
            <a:extLst>
              <a:ext uri="{FF2B5EF4-FFF2-40B4-BE49-F238E27FC236}">
                <a16:creationId xmlns:a16="http://schemas.microsoft.com/office/drawing/2014/main" id="{9A242E48-B814-4C86-216C-2313BFDE7713}"/>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3707904" y="1496631"/>
            <a:ext cx="1479429" cy="23223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E572A93-5B08-AED2-F3F8-B552D1F666A5}"/>
              </a:ext>
            </a:extLst>
          </p:cNvPr>
          <p:cNvSpPr txBox="1"/>
          <p:nvPr/>
        </p:nvSpPr>
        <p:spPr>
          <a:xfrm>
            <a:off x="611560" y="4088301"/>
            <a:ext cx="8075240" cy="2954655"/>
          </a:xfrm>
          <a:prstGeom prst="rect">
            <a:avLst/>
          </a:prstGeom>
          <a:noFill/>
        </p:spPr>
        <p:txBody>
          <a:bodyPr wrap="square" rtlCol="0">
            <a:spAutoFit/>
          </a:bodyPr>
          <a:lstStyle/>
          <a:p>
            <a:pPr marL="285750" indent="-285750">
              <a:buFont typeface="Arial" panose="020B0604020202020204" pitchFamily="34" charset="0"/>
              <a:buChar char="•"/>
            </a:pPr>
            <a:r>
              <a:rPr lang="en-GB" sz="2400" dirty="0"/>
              <a:t>Latimer Trust Comment 68 “Ministry Work Group Statement concerning the ministry of women in the Church today, Mark Burkill, David Peterson, Simon Vibert</a:t>
            </a:r>
          </a:p>
          <a:p>
            <a:pPr marL="285750" indent="-285750">
              <a:buFont typeface="Arial" panose="020B0604020202020204" pitchFamily="34" charset="0"/>
              <a:buChar char="•"/>
            </a:pPr>
            <a:r>
              <a:rPr lang="en-GB" sz="2400"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Andrew C. Perriman, “What Eve Did, What Women Shouldn’t Do: The Meaning of Aὐθεντέω in </a:t>
            </a:r>
            <a:r>
              <a:rPr lang="en-GB" sz="2400" u="sng"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hlinkClick r:id="rId6"/>
              </a:rPr>
              <a:t>1 Timothy 2:12</a:t>
            </a:r>
            <a:r>
              <a:rPr lang="en-GB" sz="2400"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 </a:t>
            </a:r>
            <a:r>
              <a:rPr lang="en-GB" sz="2400" i="1"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Tyndale Bulletin</a:t>
            </a:r>
            <a:r>
              <a:rPr lang="en-GB" sz="2400"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44.1 (1993): 129-142, 37.</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8465599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d8fa68c-e157-44ce-ade7-9bdd0107dede">
      <Terms xmlns="http://schemas.microsoft.com/office/infopath/2007/PartnerControls"/>
    </lcf76f155ced4ddcb4097134ff3c332f>
    <TaxCatchAll xmlns="dc101505-44a3-4375-9869-0cd97144c91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B3D73161CDACF44862B66B864E98E39" ma:contentTypeVersion="16" ma:contentTypeDescription="Create a new document." ma:contentTypeScope="" ma:versionID="82e3ae31ffd61b4a6f87c02387c41620">
  <xsd:schema xmlns:xsd="http://www.w3.org/2001/XMLSchema" xmlns:xs="http://www.w3.org/2001/XMLSchema" xmlns:p="http://schemas.microsoft.com/office/2006/metadata/properties" xmlns:ns2="ad8fa68c-e157-44ce-ade7-9bdd0107dede" xmlns:ns3="dc101505-44a3-4375-9869-0cd97144c910" targetNamespace="http://schemas.microsoft.com/office/2006/metadata/properties" ma:root="true" ma:fieldsID="c93b08e2010d5274f7223259403e8855" ns2:_="" ns3:_="">
    <xsd:import namespace="ad8fa68c-e157-44ce-ade7-9bdd0107dede"/>
    <xsd:import namespace="dc101505-44a3-4375-9869-0cd97144c91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8fa68c-e157-44ce-ade7-9bdd0107de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99ecab-a40f-405b-b283-ffb99f88f98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c101505-44a3-4375-9869-0cd97144c9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2f66237-f592-42c9-a21c-c7173aeaf73c}" ma:internalName="TaxCatchAll" ma:showField="CatchAllData" ma:web="dc101505-44a3-4375-9869-0cd97144c9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99EEDB-61A2-4089-A360-17595D4BC3EF}">
  <ds:schemaRefs>
    <ds:schemaRef ds:uri="http://schemas.microsoft.com/sharepoint/v3/contenttype/forms"/>
  </ds:schemaRefs>
</ds:datastoreItem>
</file>

<file path=customXml/itemProps2.xml><?xml version="1.0" encoding="utf-8"?>
<ds:datastoreItem xmlns:ds="http://schemas.openxmlformats.org/officeDocument/2006/customXml" ds:itemID="{DE0641A1-FDAD-4585-B26A-2AE1DBBFE8A3}">
  <ds:schemaRefs>
    <ds:schemaRef ds:uri="http://schemas.microsoft.com/office/2006/metadata/properties"/>
    <ds:schemaRef ds:uri="http://schemas.microsoft.com/office/infopath/2007/PartnerControls"/>
    <ds:schemaRef ds:uri="ad8fa68c-e157-44ce-ade7-9bdd0107dede"/>
    <ds:schemaRef ds:uri="dc101505-44a3-4375-9869-0cd97144c910"/>
  </ds:schemaRefs>
</ds:datastoreItem>
</file>

<file path=customXml/itemProps3.xml><?xml version="1.0" encoding="utf-8"?>
<ds:datastoreItem xmlns:ds="http://schemas.openxmlformats.org/officeDocument/2006/customXml" ds:itemID="{CA48EBE5-24B7-43A0-A489-98C5F12C2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8fa68c-e157-44ce-ade7-9bdd0107dede"/>
    <ds:schemaRef ds:uri="dc101505-44a3-4375-9869-0cd97144c9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Flow</Template>
  <TotalTime>348</TotalTime>
  <Words>787</Words>
  <Application>Microsoft Office PowerPoint</Application>
  <PresentationFormat>On-screen Show (4:3)</PresentationFormat>
  <Paragraphs>71</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Constantia</vt:lpstr>
      <vt:lpstr>system-ui</vt:lpstr>
      <vt:lpstr>Wingdings 2</vt:lpstr>
      <vt:lpstr>Flow</vt:lpstr>
      <vt:lpstr>Men and Women in Leadership</vt:lpstr>
      <vt:lpstr>Introduction</vt:lpstr>
      <vt:lpstr>Latimer Comment 66</vt:lpstr>
      <vt:lpstr>3 Greek words</vt:lpstr>
      <vt:lpstr>The appeal to the created order</vt:lpstr>
      <vt:lpstr>The appeal to the created order</vt:lpstr>
      <vt:lpstr>The appeal to the created order</vt:lpstr>
      <vt:lpstr>The appeal to the created order</vt:lpstr>
      <vt:lpstr>The appeal to the created order</vt:lpstr>
      <vt:lpstr>The appeal to the created order</vt:lpstr>
      <vt:lpstr>The appeal to the created order</vt:lpstr>
      <vt:lpstr>The appeal to the created order</vt:lpstr>
      <vt:lpstr>Complementarity applied to the Household of the Church and the Household of the family</vt:lpstr>
      <vt:lpstr>The 5 Guiding Principles</vt:lpstr>
      <vt:lpstr>For further thought</vt:lpstr>
      <vt:lpstr>Books &amp; studies</vt:lpstr>
    </vt:vector>
  </TitlesOfParts>
  <Company>Wycliffe Hall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 and Women in Leadership</dc:title>
  <dc:creator>Simon Vibert</dc:creator>
  <cp:lastModifiedBy>Simon Vibert</cp:lastModifiedBy>
  <cp:revision>9</cp:revision>
  <dcterms:created xsi:type="dcterms:W3CDTF">2015-11-17T19:50:12Z</dcterms:created>
  <dcterms:modified xsi:type="dcterms:W3CDTF">2022-11-08T20:21:00Z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0x010100CB3D73161CDACF44862B66B864E98E39</vt:lpwstr>
  </property>
  <property fmtid="{D5CDD505-2E9C-101B-9397-08002B2CF9AE}" pid="3" name="MediaServiceImageTags">
    <vt:lpwstr/>
  </property>
</Properties>
</file>